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1ECA477-29EC-40E5-8310-C45114140527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AA43BD3-FE1B-43B9-B808-8A24713F142A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D4AC1E2-3BD8-4295-A31B-DD7C85C1C3E4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nz-erwm2LrQ" TargetMode="External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hyperlink" Target="https://en.wikipedia.org/wiki/Bolt_action" TargetMode="External"/><Relationship Id="rId4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researchgate.net/publication/315862064_Procedural_Synthesis_of_Gunshot_Sounds_Based_on_Physically_Motivated_Models" TargetMode="External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200" spc="-1" strike="noStrike">
                <a:solidFill>
                  <a:srgbClr val="000000"/>
                </a:solidFill>
                <a:latin typeface="Arial"/>
                <a:ea typeface="Arial"/>
              </a:rPr>
              <a:t>Project 15</a:t>
            </a:r>
            <a:endParaRPr b="0" lang="en-IN" sz="5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595959"/>
                </a:solidFill>
                <a:latin typeface="Arial"/>
                <a:ea typeface="Arial"/>
              </a:rPr>
              <a:t>Team 3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1296000" y="201600"/>
            <a:ext cx="6825240" cy="275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11760" y="4554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Using Project 15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11760" y="11361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IoT Architecture for gunshot detection solution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Live monitoring of wildlife park acoustics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Alarms/ notification upon threat detection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Question: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How to get tagging for gunshot from the audio data?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How to bring filtered &amp; tagged data into the azure cloud storage?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Note: Love the one-click Project 15 deployment. But, we probably need more Azure credits :)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5750280" y="4786920"/>
            <a:ext cx="2999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https://microsoft.github.io/project15/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65;p15" descr=""/>
          <p:cNvPicPr/>
          <p:nvPr/>
        </p:nvPicPr>
        <p:blipFill>
          <a:blip r:embed="rId1"/>
          <a:stretch/>
        </p:blipFill>
        <p:spPr>
          <a:xfrm>
            <a:off x="113400" y="66600"/>
            <a:ext cx="8916480" cy="490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60;p14" descr=""/>
          <p:cNvPicPr/>
          <p:nvPr/>
        </p:nvPicPr>
        <p:blipFill>
          <a:blip r:embed="rId1"/>
          <a:stretch/>
        </p:blipFill>
        <p:spPr>
          <a:xfrm>
            <a:off x="39960" y="0"/>
            <a:ext cx="8918280" cy="499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Research : Hunting of African Elephants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https://www.youtube.com/watch?v=nz-erwm2LrQ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 [Craig Boddington Hunter]</a:t>
            </a:r>
            <a:br/>
            <a:br/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Two main types of African Elephants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Bush elephants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Forest elephants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Hunting techniques vary slightly due to the social nature and other location based factors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Research :Equipment for African Elephant Hunting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Google Shape;77;p17" descr=""/>
          <p:cNvPicPr/>
          <p:nvPr/>
        </p:nvPicPr>
        <p:blipFill>
          <a:blip r:embed="rId1"/>
          <a:stretch/>
        </p:blipFill>
        <p:spPr>
          <a:xfrm>
            <a:off x="744840" y="1146960"/>
            <a:ext cx="3560400" cy="2052720"/>
          </a:xfrm>
          <a:prstGeom prst="rect">
            <a:avLst/>
          </a:prstGeom>
          <a:ln>
            <a:noFill/>
          </a:ln>
        </p:spPr>
      </p:pic>
      <p:pic>
        <p:nvPicPr>
          <p:cNvPr id="124" name="Google Shape;78;p17" descr=""/>
          <p:cNvPicPr/>
          <p:nvPr/>
        </p:nvPicPr>
        <p:blipFill>
          <a:blip r:embed="rId2"/>
          <a:stretch/>
        </p:blipFill>
        <p:spPr>
          <a:xfrm>
            <a:off x="4642200" y="2571840"/>
            <a:ext cx="3873960" cy="217908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102960" y="3714480"/>
            <a:ext cx="4428720" cy="137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https://www.youtube.com/watch?v=iYS2PAlXmls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https://en.wikipedia.org/wiki/Bolt_action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https://www.youtube.com/watch?v=STbDaAgcvsU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5024520" y="1146960"/>
            <a:ext cx="299952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Hunting Rifle 375 calibre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Research :Equipment for African Elephant Hunting</a:t>
            </a:r>
            <a:br/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Google Shape;86;p18" descr=""/>
          <p:cNvPicPr/>
          <p:nvPr/>
        </p:nvPicPr>
        <p:blipFill>
          <a:blip r:embed="rId1"/>
          <a:stretch/>
        </p:blipFill>
        <p:spPr>
          <a:xfrm>
            <a:off x="439560" y="1126800"/>
            <a:ext cx="3707640" cy="210888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87;p18" descr=""/>
          <p:cNvPicPr/>
          <p:nvPr/>
        </p:nvPicPr>
        <p:blipFill>
          <a:blip r:embed="rId2"/>
          <a:stretch/>
        </p:blipFill>
        <p:spPr>
          <a:xfrm>
            <a:off x="4293000" y="1760400"/>
            <a:ext cx="4649760" cy="2615400"/>
          </a:xfrm>
          <a:prstGeom prst="rect">
            <a:avLst/>
          </a:prstGeom>
          <a:ln>
            <a:noFill/>
          </a:ln>
        </p:spPr>
      </p:pic>
      <p:pic>
        <p:nvPicPr>
          <p:cNvPr id="130" name="Google Shape;88;p18" descr=""/>
          <p:cNvPicPr/>
          <p:nvPr/>
        </p:nvPicPr>
        <p:blipFill>
          <a:blip r:embed="rId3"/>
          <a:stretch/>
        </p:blipFill>
        <p:spPr>
          <a:xfrm>
            <a:off x="969840" y="3366720"/>
            <a:ext cx="2848680" cy="160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Gun shot audio effect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Sound due to a gunshot is a transient, high-energy signal which has well-deﬁned properties. These properties depend not only on the </a:t>
            </a:r>
            <a:br/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Physical features of the ﬁrearm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Ammunition which generates the sound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Environment in which the gun is ﬁred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Direction of the microphone with respect to the ﬁrearm.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Other accessories or equipment like silencers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Gun shot audio effect</a:t>
            </a:r>
            <a:br/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More speciﬁcally, a gunshot sound consists of the muzzle blast and the shock wave.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Muzzle blast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 is localised at the muzzle and occurs due to the explosion of the propellant in the bullet.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Shock waves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 occur only for bullets or projectiles which have supersonic speeds. These waves will have distinct propagation patterns following the projectile and spectra with a wide bandwidth due to the discontinuity they possess.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2323080" y="4568760"/>
            <a:ext cx="6597360" cy="2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Procedural Synthesis of Gunshot Sounds Based on Physically Motivated Models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26820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Audio feature extraction and acoustic modelling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The ear’s perception of frequency components in the audio signal does not follow the linear scale, but rather the </a:t>
            </a:r>
            <a:r>
              <a:rPr b="1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Mel-frequency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. The relation between the frequency and the Mel-frequency is given by the formula, where f is frequency in Hertz.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i="1" lang="en" sz="2000" spc="-1" strike="noStrike">
                <a:solidFill>
                  <a:srgbClr val="595959"/>
                </a:solidFill>
                <a:latin typeface="Arial"/>
                <a:ea typeface="Arial"/>
              </a:rPr>
              <a:t>Mel(f) = 2595 × log10(1+f/700)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Hidden Markov Models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 (HMM) are a very popular classification technique for acoustic modeling of time-invariant events such as human speech, animal sounds, environmental sounds, etc. Their good recognition performance has caused the widespread use of HMM for various recognition tasks.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3362400" y="4618440"/>
            <a:ext cx="539784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https://project.inria.fr/fraclab/files/2016/01/ITS2010Izabela.pdf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Lack of tagged data is the key problem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241200" y="1163160"/>
            <a:ext cx="8520120" cy="3906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Efficient Model training has a minimum data requirement,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Gunshot audio data from the wildlife park is less, (&lt;2% of tagged signals)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We have about 200 good gunshots annotated?. It is extremely time consuming to tag 24hr files.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Possible solution: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 Other audio data indicative of a gunshot/threat,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Rifle reloading / Bolt action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Other surrounding acoustic behaviour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Gunshot scatters flock of birds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Threatened elephant herd noises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Sensors w.r.t to probable shooting locations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2021-03-24T14:19:52Z</dcterms:modified>
  <cp:revision>1</cp:revision>
  <dc:subject/>
  <dc:title/>
</cp:coreProperties>
</file>